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8"/>
  </p:notesMasterIdLst>
  <p:sldIdLst>
    <p:sldId id="261" r:id="rId5"/>
    <p:sldId id="264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png>
</file>

<file path=ppt/media/image3.jpe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7/1/2021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7/1/2021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</a:t>
            </a:r>
            <a:r>
              <a:rPr lang="en-US" cap="none" dirty="0"/>
              <a:t>o</a:t>
            </a:r>
            <a:r>
              <a:rPr lang="en-US" dirty="0"/>
              <a:t>t </a:t>
            </a:r>
            <a:r>
              <a:rPr lang="en-US" cap="none" dirty="0"/>
              <a:t>Based women safety device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761044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GPS Module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se up of circuit board">
            <a:extLst>
              <a:ext uri="{FF2B5EF4-FFF2-40B4-BE49-F238E27FC236}">
                <a16:creationId xmlns:a16="http://schemas.microsoft.com/office/drawing/2014/main" id="{E78A86C6-1BA4-4091-BA7C-AFFC54ACEB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0" y="10"/>
            <a:ext cx="5705061" cy="685799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DCF9E24D-0786-46E4-9377-98A687ECB525}"/>
              </a:ext>
            </a:extLst>
          </p:cNvPr>
          <p:cNvSpPr txBox="1">
            <a:spLocks/>
          </p:cNvSpPr>
          <p:nvPr/>
        </p:nvSpPr>
        <p:spPr>
          <a:xfrm>
            <a:off x="6997818" y="0"/>
            <a:ext cx="3959440" cy="116785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COMPONENTS USED</a:t>
            </a:r>
            <a:endParaRPr lang="en-US" sz="3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27D7F09-7C30-4C52-BA3B-53A72577B8C1}"/>
              </a:ext>
            </a:extLst>
          </p:cNvPr>
          <p:cNvSpPr txBox="1">
            <a:spLocks/>
          </p:cNvSpPr>
          <p:nvPr/>
        </p:nvSpPr>
        <p:spPr>
          <a:xfrm>
            <a:off x="6014610" y="958787"/>
            <a:ext cx="5925855" cy="5663953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</a:rPr>
              <a:t>1)  </a:t>
            </a:r>
            <a:r>
              <a:rPr lang="en-US" u="sng" dirty="0"/>
              <a:t>Arduino NANO </a:t>
            </a:r>
            <a:r>
              <a:rPr lang="en-US" sz="2000" dirty="0"/>
              <a:t>:- 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Arduino Nano is a microcontroller board designed by Arduino.cc. The microcontroller used in the Arduino Nano is Atmega328. It has 22 input/output pins in total, (14 Digital pins &amp; 8 Analog pins). It has a crystal oscillator of 16MHz. It's operating voltage varies from 5V to 12V. It has an EEPROM memory of 1kb. It also has a mini USB Pin which is used to upload </a:t>
            </a:r>
            <a:r>
              <a:rPr lang="en-US" sz="2000" dirty="0" err="1"/>
              <a:t>code.It</a:t>
            </a:r>
            <a:r>
              <a:rPr lang="en-US" sz="2000" dirty="0"/>
              <a:t> also has a Reset button on it.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sz="2000" dirty="0"/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</a:rPr>
              <a:t>2</a:t>
            </a:r>
            <a:r>
              <a:rPr lang="en-US" sz="2000" b="1" dirty="0">
                <a:solidFill>
                  <a:schemeClr val="bg1"/>
                </a:solidFill>
              </a:rPr>
              <a:t>) </a:t>
            </a:r>
            <a:r>
              <a:rPr lang="en-US" u="sng" dirty="0"/>
              <a:t>NEO-6M GPS Module</a:t>
            </a:r>
            <a:r>
              <a:rPr lang="en-US" sz="2000" dirty="0"/>
              <a:t>:- 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The NEO-6M GPS module is a well-performing complete GPS receiver with a built-in 25 x 25 x 4mm ceramic antenna, which provides a strong satellite search capability. With the power and signal indicators, you can monitor the status of the module 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PIN-configuration :-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 PIN             Description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VCC            Power Supply Input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GND           Ground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TX               Transmitted data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/>
              <a:t>RX               Received data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sz="20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C38603C-C55C-4DA5-8A6A-8AA4F23A78B4}"/>
              </a:ext>
            </a:extLst>
          </p:cNvPr>
          <p:cNvCxnSpPr>
            <a:cxnSpLocks/>
          </p:cNvCxnSpPr>
          <p:nvPr/>
        </p:nvCxnSpPr>
        <p:spPr>
          <a:xfrm flipH="1">
            <a:off x="5460532" y="4580878"/>
            <a:ext cx="3987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DC9A9A7-6CC2-4046-9BB1-7F93941093A1}"/>
              </a:ext>
            </a:extLst>
          </p:cNvPr>
          <p:cNvCxnSpPr>
            <a:cxnSpLocks/>
          </p:cNvCxnSpPr>
          <p:nvPr/>
        </p:nvCxnSpPr>
        <p:spPr>
          <a:xfrm flipH="1">
            <a:off x="5460532" y="1856913"/>
            <a:ext cx="39873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0A586D1-2F44-4A18-8146-2D1780AC29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8400" r="94400">
                        <a14:foregroundMark x1="10000" y1="60200" x2="10000" y2="60200"/>
                        <a14:foregroundMark x1="8400" y1="62800" x2="8400" y2="62800"/>
                        <a14:foregroundMark x1="16000" y1="69200" x2="16000" y2="69200"/>
                        <a14:foregroundMark x1="17600" y1="68800" x2="17600" y2="68800"/>
                        <a14:foregroundMark x1="16600" y1="66200" x2="16600" y2="66200"/>
                        <a14:foregroundMark x1="33400" y1="85000" x2="33400" y2="85000"/>
                        <a14:foregroundMark x1="38400" y1="83200" x2="38400" y2="83200"/>
                        <a14:foregroundMark x1="41800" y1="81200" x2="41800" y2="81200"/>
                        <a14:foregroundMark x1="45600" y1="78800" x2="45600" y2="78800"/>
                        <a14:foregroundMark x1="49800" y1="76000" x2="49800" y2="76000"/>
                        <a14:foregroundMark x1="45800" y1="77200" x2="45800" y2="77200"/>
                        <a14:foregroundMark x1="49600" y1="74800" x2="49600" y2="74800"/>
                        <a14:foregroundMark x1="20200" y1="58200" x2="20200" y2="58200"/>
                        <a14:foregroundMark x1="49800" y1="73600" x2="49800" y2="73600"/>
                        <a14:foregroundMark x1="53800" y1="72000" x2="53800" y2="72000"/>
                        <a14:foregroundMark x1="57800" y1="69400" x2="57800" y2="69400"/>
                        <a14:foregroundMark x1="61400" y1="67400" x2="61400" y2="67400"/>
                        <a14:foregroundMark x1="61600" y1="69800" x2="61600" y2="69800"/>
                        <a14:foregroundMark x1="61800" y1="68200" x2="61800" y2="68200"/>
                        <a14:foregroundMark x1="61600" y1="70600" x2="61600" y2="70600"/>
                        <a14:foregroundMark x1="65800" y1="65000" x2="65800" y2="65000"/>
                        <a14:foregroundMark x1="69400" y1="62200" x2="69400" y2="62200"/>
                        <a14:foregroundMark x1="73200" y1="60200" x2="73200" y2="60200"/>
                        <a14:foregroundMark x1="77000" y1="58000" x2="77000" y2="58000"/>
                        <a14:foregroundMark x1="80400" y1="55600" x2="80400" y2="55600"/>
                        <a14:foregroundMark x1="80600" y1="56000" x2="80600" y2="56000"/>
                        <a14:foregroundMark x1="80800" y1="56200" x2="80800" y2="56200"/>
                        <a14:foregroundMark x1="84800" y1="53400" x2="84800" y2="53400"/>
                        <a14:foregroundMark x1="89600" y1="40200" x2="89600" y2="40200"/>
                        <a14:foregroundMark x1="94400" y1="41600" x2="94400" y2="41600"/>
                        <a14:foregroundMark x1="87600" y1="52000" x2="87600" y2="52000"/>
                        <a14:foregroundMark x1="88000" y1="51600" x2="88000" y2="51600"/>
                        <a14:foregroundMark x1="87400" y1="50600" x2="87400" y2="50600"/>
                        <a14:foregroundMark x1="79200" y1="19200" x2="79200" y2="19200"/>
                        <a14:foregroundMark x1="78600" y1="24200" x2="78600" y2="24200"/>
                        <a14:foregroundMark x1="78400" y1="23200" x2="78400" y2="23200"/>
                        <a14:foregroundMark x1="79400" y1="20600" x2="79400" y2="20600"/>
                        <a14:foregroundMark x1="79200" y1="19000" x2="79200" y2="19000"/>
                        <a14:foregroundMark x1="79600" y1="20600" x2="79600" y2="20600"/>
                        <a14:foregroundMark x1="79800" y1="21200" x2="79800" y2="21200"/>
                        <a14:foregroundMark x1="79800" y1="19600" x2="79800" y2="19600"/>
                        <a14:foregroundMark x1="75400" y1="20800" x2="75400" y2="20800"/>
                        <a14:foregroundMark x1="75000" y1="20400" x2="75000" y2="20400"/>
                        <a14:foregroundMark x1="75000" y1="21200" x2="75000" y2="21200"/>
                        <a14:foregroundMark x1="75400" y1="20200" x2="75400" y2="20200"/>
                        <a14:foregroundMark x1="82600" y1="22800" x2="82600" y2="22800"/>
                        <a14:foregroundMark x1="82400" y1="22000" x2="82400" y2="22000"/>
                        <a14:foregroundMark x1="82200" y1="23200" x2="82200" y2="23200"/>
                        <a14:foregroundMark x1="82200" y1="24400" x2="82200" y2="24400"/>
                        <a14:foregroundMark x1="82000" y1="22800" x2="82000" y2="22800"/>
                        <a14:foregroundMark x1="81800" y1="25400" x2="81800" y2="25400"/>
                        <a14:foregroundMark x1="82000" y1="23400" x2="82000" y2="23400"/>
                        <a14:foregroundMark x1="82000" y1="22600" x2="82000" y2="22600"/>
                        <a14:foregroundMark x1="82000" y1="22400" x2="82000" y2="22400"/>
                        <a14:foregroundMark x1="82000" y1="22400" x2="82400" y2="23400"/>
                        <a14:foregroundMark x1="82400" y1="24400" x2="82400" y2="24400"/>
                        <a14:foregroundMark x1="82600" y1="25800" x2="82600" y2="25800"/>
                        <a14:foregroundMark x1="82400" y1="21200" x2="82400" y2="21200"/>
                        <a14:foregroundMark x1="82200" y1="21000" x2="82200" y2="21000"/>
                        <a14:foregroundMark x1="85200" y1="27000" x2="85200" y2="27000"/>
                        <a14:foregroundMark x1="85600" y1="29200" x2="85600" y2="29200"/>
                        <a14:foregroundMark x1="85800" y1="28800" x2="85800" y2="28800"/>
                        <a14:foregroundMark x1="85800" y1="27200" x2="85800" y2="27200"/>
                        <a14:foregroundMark x1="85800" y1="26400" x2="86000" y2="27000"/>
                        <a14:foregroundMark x1="86000" y1="27000" x2="85200" y2="25800"/>
                        <a14:foregroundMark x1="85600" y1="25600" x2="85800" y2="26000"/>
                        <a14:foregroundMark x1="86000" y1="24400" x2="86000" y2="24400"/>
                        <a14:foregroundMark x1="85800" y1="24200" x2="85800" y2="24200"/>
                        <a14:foregroundMark x1="85200" y1="24000" x2="85200" y2="24000"/>
                        <a14:backgroundMark x1="86600" y1="27400" x2="86600" y2="27400"/>
                        <a14:backgroundMark x1="86200" y1="27200" x2="86200" y2="27200"/>
                        <a14:backgroundMark x1="86400" y1="25400" x2="86400" y2="25400"/>
                        <a14:backgroundMark x1="86400" y1="24800" x2="86400" y2="24800"/>
                        <a14:backgroundMark x1="87000" y1="26200" x2="86400" y2="244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0358" y="-718907"/>
            <a:ext cx="4762500" cy="4762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DD57B2-9455-49E6-B5FB-B9BE7A34FD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4667" r="95667">
                        <a14:foregroundMark x1="5000" y1="60333" x2="5000" y2="60333"/>
                        <a14:foregroundMark x1="74333" y1="51667" x2="74333" y2="51667"/>
                        <a14:foregroundMark x1="91667" y1="62833" x2="91667" y2="62833"/>
                        <a14:foregroundMark x1="90667" y1="57833" x2="90667" y2="57833"/>
                        <a14:foregroundMark x1="90667" y1="57500" x2="90667" y2="57500"/>
                        <a14:foregroundMark x1="90000" y1="55167" x2="90000" y2="55167"/>
                        <a14:foregroundMark x1="89500" y1="53500" x2="88833" y2="52333"/>
                        <a14:foregroundMark x1="88000" y1="50667" x2="88000" y2="50667"/>
                        <a14:foregroundMark x1="87667" y1="50667" x2="85833" y2="52000"/>
                        <a14:foregroundMark x1="84000" y1="53333" x2="80500" y2="56333"/>
                        <a14:foregroundMark x1="79333" y1="56167" x2="73500" y2="54000"/>
                        <a14:foregroundMark x1="67000" y1="52000" x2="66667" y2="51500"/>
                        <a14:foregroundMark x1="65667" y1="50500" x2="65667" y2="50500"/>
                        <a14:foregroundMark x1="52500" y1="50667" x2="52500" y2="50667"/>
                        <a14:foregroundMark x1="95667" y1="41833" x2="95667" y2="41833"/>
                        <a14:foregroundMark x1="95667" y1="39833" x2="95667" y2="39833"/>
                        <a14:foregroundMark x1="4667" y1="69000" x2="4667" y2="69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6293" y="2738658"/>
            <a:ext cx="5014239" cy="501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14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EBA06-71F8-4F58-A432-C90E62257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8563" y="-79900"/>
            <a:ext cx="7430610" cy="1296139"/>
          </a:xfrm>
        </p:spPr>
        <p:txBody>
          <a:bodyPr>
            <a:noAutofit/>
          </a:bodyPr>
          <a:lstStyle/>
          <a:p>
            <a:r>
              <a:rPr lang="en-US" sz="4400" dirty="0"/>
              <a:t>CIRCUIT CONNECTIONS</a:t>
            </a:r>
            <a:endParaRPr lang="en-IN" sz="4400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603539D-F1AD-457E-BC67-EEC0D60BB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71603"/>
            <a:ext cx="12192000" cy="5486397"/>
          </a:xfrm>
        </p:spPr>
      </p:pic>
    </p:spTree>
    <p:extLst>
      <p:ext uri="{BB962C8B-B14F-4D97-AF65-F5344CB8AC3E}">
        <p14:creationId xmlns:p14="http://schemas.microsoft.com/office/powerpoint/2010/main" val="29405629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362</TotalTime>
  <Words>173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Tw Cen MT</vt:lpstr>
      <vt:lpstr>Circuit</vt:lpstr>
      <vt:lpstr>Iot Based women safety device</vt:lpstr>
      <vt:lpstr>PowerPoint Presentation</vt:lpstr>
      <vt:lpstr>CIRCUIT CONNECTIONS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Based women safety device</dc:title>
  <dc:creator>Revant Emany</dc:creator>
  <cp:lastModifiedBy>Revant Emany</cp:lastModifiedBy>
  <cp:revision>8</cp:revision>
  <dcterms:created xsi:type="dcterms:W3CDTF">2021-07-01T11:47:59Z</dcterms:created>
  <dcterms:modified xsi:type="dcterms:W3CDTF">2021-07-01T17:50:15Z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